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docProps/app.xml" ContentType="application/vnd.openxmlformats-officedocument.extended-properties+xml"/>
  <Default Extension="rels" ContentType="application/vnd.openxmlformats-package.relationship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3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6BBB5-3CA1-D74B-AD81-4AE3B0E653E3}" type="datetimeFigureOut">
              <a:rPr lang="en-US" smtClean="0"/>
              <a:t>8/24/12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4994F-29E6-2D45-9282-1E27F254D3A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Pope Benedict XVI</a:t>
            </a:r>
            <a:endParaRPr lang="en-US" dirty="0"/>
          </a:p>
        </p:txBody>
      </p:sp>
      <p:pic>
        <p:nvPicPr>
          <p:cNvPr id="6" name="Content Placeholder 5" descr="Pope Benedict XVI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9879" r="-79879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3316262" y="6123543"/>
            <a:ext cx="2378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April 19, 2005 - Present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</Words>
  <Application>Microsoft Macintosh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Pope Benedict XVI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Pope Benedict XVI</dc:title>
  <dc:creator>Michael Farrell</dc:creator>
  <cp:lastModifiedBy>Michael Farrell</cp:lastModifiedBy>
  <cp:revision>2</cp:revision>
  <dcterms:created xsi:type="dcterms:W3CDTF">2012-08-24T10:49:59Z</dcterms:created>
  <dcterms:modified xsi:type="dcterms:W3CDTF">2012-08-24T10:56:58Z</dcterms:modified>
</cp:coreProperties>
</file>